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de-DE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de-DE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B36A-36CA-4079-93DC-A110C4073DE6}" type="datetimeFigureOut">
              <a:rPr lang="de-DE" smtClean="0"/>
              <a:t>22.03.2020</a:t>
            </a:fld>
            <a:endParaRPr lang="de-DE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194E-0471-4FC1-8578-7771939D3A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419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de-DE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de-DE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B36A-36CA-4079-93DC-A110C4073DE6}" type="datetimeFigureOut">
              <a:rPr lang="de-DE" smtClean="0"/>
              <a:t>22.03.2020</a:t>
            </a:fld>
            <a:endParaRPr lang="de-DE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194E-0471-4FC1-8578-7771939D3A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1765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de-DE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de-DE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B36A-36CA-4079-93DC-A110C4073DE6}" type="datetimeFigureOut">
              <a:rPr lang="de-DE" smtClean="0"/>
              <a:t>22.03.2020</a:t>
            </a:fld>
            <a:endParaRPr lang="de-DE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194E-0471-4FC1-8578-7771939D3A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88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de-DE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de-DE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B36A-36CA-4079-93DC-A110C4073DE6}" type="datetimeFigureOut">
              <a:rPr lang="de-DE" smtClean="0"/>
              <a:t>22.03.2020</a:t>
            </a:fld>
            <a:endParaRPr lang="de-DE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194E-0471-4FC1-8578-7771939D3A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005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de-DE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B36A-36CA-4079-93DC-A110C4073DE6}" type="datetimeFigureOut">
              <a:rPr lang="de-DE" smtClean="0"/>
              <a:t>22.03.2020</a:t>
            </a:fld>
            <a:endParaRPr lang="de-DE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194E-0471-4FC1-8578-7771939D3A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364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de-DE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de-DE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de-DE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B36A-36CA-4079-93DC-A110C4073DE6}" type="datetimeFigureOut">
              <a:rPr lang="de-DE" smtClean="0"/>
              <a:t>22.03.2020</a:t>
            </a:fld>
            <a:endParaRPr lang="de-DE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194E-0471-4FC1-8578-7771939D3A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14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de-DE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de-DE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de-DE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B36A-36CA-4079-93DC-A110C4073DE6}" type="datetimeFigureOut">
              <a:rPr lang="de-DE" smtClean="0"/>
              <a:t>22.03.2020</a:t>
            </a:fld>
            <a:endParaRPr lang="de-DE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194E-0471-4FC1-8578-7771939D3A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607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de-DE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B36A-36CA-4079-93DC-A110C4073DE6}" type="datetimeFigureOut">
              <a:rPr lang="de-DE" smtClean="0"/>
              <a:t>22.03.2020</a:t>
            </a:fld>
            <a:endParaRPr lang="de-DE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194E-0471-4FC1-8578-7771939D3A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069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B36A-36CA-4079-93DC-A110C4073DE6}" type="datetimeFigureOut">
              <a:rPr lang="de-DE" smtClean="0"/>
              <a:t>22.03.2020</a:t>
            </a:fld>
            <a:endParaRPr lang="de-DE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194E-0471-4FC1-8578-7771939D3A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97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de-DE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de-DE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B36A-36CA-4079-93DC-A110C4073DE6}" type="datetimeFigureOut">
              <a:rPr lang="de-DE" smtClean="0"/>
              <a:t>22.03.2020</a:t>
            </a:fld>
            <a:endParaRPr lang="de-DE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194E-0471-4FC1-8578-7771939D3A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381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de-DE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B36A-36CA-4079-93DC-A110C4073DE6}" type="datetimeFigureOut">
              <a:rPr lang="de-DE" smtClean="0"/>
              <a:t>22.03.2020</a:t>
            </a:fld>
            <a:endParaRPr lang="de-DE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194E-0471-4FC1-8578-7771939D3A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788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de-DE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de-DE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1B36A-36CA-4079-93DC-A110C4073DE6}" type="datetimeFigureOut">
              <a:rPr lang="de-DE" smtClean="0"/>
              <a:t>22.03.2020</a:t>
            </a:fld>
            <a:endParaRPr lang="de-DE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0194E-0471-4FC1-8578-7771939D3A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274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857999" y="5300209"/>
            <a:ext cx="4554584" cy="1231220"/>
          </a:xfrm>
        </p:spPr>
        <p:txBody>
          <a:bodyPr/>
          <a:lstStyle/>
          <a:p>
            <a:r>
              <a:rPr lang="sl-SI" dirty="0" smtClean="0">
                <a:latin typeface="Arial Black" panose="020B0A04020102020204" pitchFamily="34" charset="0"/>
              </a:rPr>
              <a:t>Klikni na posnetek. Poslušaj </a:t>
            </a:r>
            <a:r>
              <a:rPr lang="sl-SI" dirty="0" smtClean="0">
                <a:latin typeface="Arial Black" panose="020B0A04020102020204" pitchFamily="34" charset="0"/>
              </a:rPr>
              <a:t>pesem in ponovi. </a:t>
            </a:r>
            <a:endParaRPr lang="de-DE" dirty="0">
              <a:latin typeface="Arial Black" panose="020B0A040201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5283"/>
            <a:ext cx="5761219" cy="4730226"/>
          </a:xfrm>
          <a:prstGeom prst="rect">
            <a:avLst/>
          </a:prstGeom>
        </p:spPr>
      </p:pic>
      <p:pic>
        <p:nvPicPr>
          <p:cNvPr id="5" name="raupenimmersatt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1" t="32952" r="-1246" b="31810"/>
          <a:stretch/>
        </p:blipFill>
        <p:spPr>
          <a:xfrm>
            <a:off x="966526" y="378823"/>
            <a:ext cx="5342834" cy="42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</Words>
  <Application>Microsoft Office PowerPoint</Application>
  <PresentationFormat>Širokozaslonsko</PresentationFormat>
  <Paragraphs>1</Paragraphs>
  <Slides>1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Officeova tema</vt:lpstr>
      <vt:lpstr>PowerPointova predstavitev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Andrea</dc:creator>
  <cp:lastModifiedBy>Andrea</cp:lastModifiedBy>
  <cp:revision>3</cp:revision>
  <dcterms:created xsi:type="dcterms:W3CDTF">2020-03-22T17:22:28Z</dcterms:created>
  <dcterms:modified xsi:type="dcterms:W3CDTF">2020-03-22T17:26:44Z</dcterms:modified>
</cp:coreProperties>
</file>